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3"/>
  </p:handout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86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 snapToGrid="0">
      <p:cViewPr varScale="1">
        <p:scale>
          <a:sx n="106" d="100"/>
          <a:sy n="106" d="100"/>
        </p:scale>
        <p:origin x="71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D988E-A752-4D9C-893F-7E4AC02B5249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BD6DE-96C0-4563-BEED-DB2369555F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3295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86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063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3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3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353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7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5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5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7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23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76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94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62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94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87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5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DFC03-6AFF-46B5-9D3B-3DC78B88FD0C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5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CB59E-E6E5-4112-A759-5EF3FF7F0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5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1414649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3100" b="1" dirty="0">
                <a:solidFill>
                  <a:prstClr val="black"/>
                </a:solidFill>
              </a:rPr>
              <a:t>Про організацію роботи краєзнавчого музею у сучасних умовах та підготовку до відзначення </a:t>
            </a:r>
            <a:br>
              <a:rPr lang="uk-UA" sz="3100" b="1" dirty="0">
                <a:solidFill>
                  <a:prstClr val="black"/>
                </a:solidFill>
              </a:rPr>
            </a:br>
            <a:r>
              <a:rPr lang="uk-UA" sz="3100" b="1" dirty="0">
                <a:solidFill>
                  <a:prstClr val="black"/>
                </a:solidFill>
              </a:rPr>
              <a:t>100-річчя з дня заснування</a:t>
            </a:r>
            <a:r>
              <a:rPr lang="ru-RU" sz="3100" dirty="0">
                <a:solidFill>
                  <a:prstClr val="black"/>
                </a:solidFill>
              </a:rPr>
              <a:t/>
            </a:r>
            <a:br>
              <a:rPr lang="ru-RU" sz="3100" dirty="0">
                <a:solidFill>
                  <a:prstClr val="black"/>
                </a:solidFill>
              </a:rPr>
            </a:br>
            <a:r>
              <a:rPr lang="uk-UA" b="1" dirty="0"/>
              <a:t/>
            </a:r>
            <a:br>
              <a:rPr lang="uk-UA" b="1" dirty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423614"/>
            <a:ext cx="9144000" cy="5255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571" y="1423614"/>
            <a:ext cx="4912660" cy="525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07" y="0"/>
            <a:ext cx="10390094" cy="6858000"/>
          </a:xfrm>
        </p:spPr>
      </p:pic>
    </p:spTree>
    <p:extLst>
      <p:ext uri="{BB962C8B-B14F-4D97-AF65-F5344CB8AC3E}">
        <p14:creationId xmlns:p14="http://schemas.microsoft.com/office/powerpoint/2010/main" val="162930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3" y="0"/>
            <a:ext cx="10515600" cy="6858000"/>
          </a:xfrm>
        </p:spPr>
      </p:pic>
    </p:spTree>
    <p:extLst>
      <p:ext uri="{BB962C8B-B14F-4D97-AF65-F5344CB8AC3E}">
        <p14:creationId xmlns:p14="http://schemas.microsoft.com/office/powerpoint/2010/main" val="78610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5" y="365126"/>
            <a:ext cx="10515600" cy="102440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Галерея образотворчого мистецтва Лубенського краєзнавчого музею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372" y="1389530"/>
            <a:ext cx="7027265" cy="5270450"/>
          </a:xfrm>
        </p:spPr>
      </p:pic>
    </p:spTree>
    <p:extLst>
      <p:ext uri="{BB962C8B-B14F-4D97-AF65-F5344CB8AC3E}">
        <p14:creationId xmlns:p14="http://schemas.microsoft.com/office/powerpoint/2010/main" val="2840964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Виставки в галереї 2017 рік\Зимовий сонет 2017\IMG_38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81000"/>
            <a:ext cx="3977640" cy="579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:\Виставки в галереї 2017 рік\Зимовий сонет 2017\IMG_38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835" y="0"/>
            <a:ext cx="9418320" cy="6732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Victor\Виставки в галереї 2017 рік\Фото Людмили Кошлай\IMG_38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74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Victor\Виставки в галереї 2017 рік\Рудь\IMG_4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2133" y="411163"/>
            <a:ext cx="7687733" cy="576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Victor\Виставки в галереї 2017 рік\Рудь\IMG_4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1916" y="0"/>
            <a:ext cx="77681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Victor\Виставки в галереї 2017 рік\Фото  Герасимюк\IMG_59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2608" y="0"/>
            <a:ext cx="79681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Victor\Виставки в галереї 2017 рік\Фото  Герасимюк\IMG_61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240" y="335280"/>
            <a:ext cx="7574280" cy="5841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Лубенський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єзнавчий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036" y="1408059"/>
            <a:ext cx="6985938" cy="5181003"/>
          </a:xfrm>
        </p:spPr>
      </p:pic>
    </p:spTree>
    <p:extLst>
      <p:ext uri="{BB962C8B-B14F-4D97-AF65-F5344CB8AC3E}">
        <p14:creationId xmlns:p14="http://schemas.microsoft.com/office/powerpoint/2010/main" val="346591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Администратор\Рабочий стол\Victor\Виставки в галереї 2017 рік\виставка Олега Литвинова\IMG_4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1025" y="0"/>
            <a:ext cx="85344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Victor\Виставки в галереї 2017 рік\виставка Олега Литвинова\IMG_43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8560" y="146704"/>
            <a:ext cx="48006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Victor\Виставки в галереї 2017 рік\Виставка Сніжани Ігнатенко\IMG_63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9708" y="258763"/>
            <a:ext cx="8392583" cy="629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Рабочий стол\Victor\Виставки в галереї 2017 рік\Виставка Сніжани Ігнатенко\IMG_63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0533" y="258763"/>
            <a:ext cx="7890933" cy="591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Victor\Виставки в галереї 2017 рік\Рижова\IMG_43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183" y="274638"/>
            <a:ext cx="8411633" cy="630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Victor\Виставки в галереї 2017 рік\Сайт Бойко Г.М\Бойко Г.М\384_2804\IMG_44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9841" y="212725"/>
            <a:ext cx="7952317" cy="5964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дминистратор\Рабочий стол\Victor\Виставки в галереї 2017 рік\Олександр Литвинов\IMG_45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65125"/>
            <a:ext cx="6228557" cy="5811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Victor\Виставки в галереї 2017 рік\Олександр Литвинов\IMG_45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697" y="381000"/>
            <a:ext cx="7302606" cy="579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Victor\Виставки в галереї 2017 рік\похожай\IMGP58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108" y="288925"/>
            <a:ext cx="8889783" cy="5888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Victor\Виставки в галереї 2017 рік\похожай\IMGP57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569" y="228600"/>
            <a:ext cx="8980862" cy="5948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Гнат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Якович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Стеллецький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засновник Лубенського краєзнавчого музею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118" y="1690688"/>
            <a:ext cx="2771774" cy="4157663"/>
          </a:xfrm>
        </p:spPr>
      </p:pic>
    </p:spTree>
    <p:extLst>
      <p:ext uri="{BB962C8B-B14F-4D97-AF65-F5344CB8AC3E}">
        <p14:creationId xmlns:p14="http://schemas.microsoft.com/office/powerpoint/2010/main" val="247151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Victor\Виставки в галереї 2017 рік\До Дня Незалежності\IMG_47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565" y="235510"/>
            <a:ext cx="8755592" cy="593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4156"/>
            <a:ext cx="10515600" cy="1325563"/>
          </a:xfrm>
        </p:spPr>
        <p:txBody>
          <a:bodyPr/>
          <a:lstStyle/>
          <a:p>
            <a:pPr algn="ctr"/>
            <a:r>
              <a:rPr lang="uk-UA" sz="3200" dirty="0" smtClean="0"/>
              <a:t>Збережемо </a:t>
            </a:r>
            <a:br>
              <a:rPr lang="uk-UA" sz="3200" dirty="0" smtClean="0"/>
            </a:br>
            <a:r>
              <a:rPr lang="uk-UA" sz="3200" dirty="0" smtClean="0"/>
              <a:t>нашу історію</a:t>
            </a:r>
            <a:endParaRPr lang="ru-RU" sz="3200" dirty="0"/>
          </a:p>
        </p:txBody>
      </p:sp>
      <p:pic>
        <p:nvPicPr>
          <p:cNvPr id="8194" name="Picture 2" descr="F:\Logo\l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0975" y="1569719"/>
            <a:ext cx="3070050" cy="5171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Лубенська чоловіча гімназія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початку ХХ ст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19" y="1690688"/>
            <a:ext cx="7114165" cy="5010301"/>
          </a:xfrm>
        </p:spPr>
      </p:pic>
    </p:spTree>
    <p:extLst>
      <p:ext uri="{BB962C8B-B14F-4D97-AF65-F5344CB8AC3E}">
        <p14:creationId xmlns:p14="http://schemas.microsoft.com/office/powerpoint/2010/main" val="401278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Лубенський краєзнавчий музей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80" y="1371599"/>
            <a:ext cx="7622777" cy="5015319"/>
          </a:xfrm>
        </p:spPr>
      </p:pic>
    </p:spTree>
    <p:extLst>
      <p:ext uri="{BB962C8B-B14F-4D97-AF65-F5344CB8AC3E}">
        <p14:creationId xmlns:p14="http://schemas.microsoft.com/office/powerpoint/2010/main" val="401367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Ескізний проект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5584" y="289560"/>
            <a:ext cx="8913336" cy="5841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Ескізний проект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575" y="87220"/>
            <a:ext cx="4678109" cy="6608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Ескізний проект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1408" y="314542"/>
            <a:ext cx="4342988" cy="6140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Ескізний проект\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0539" y="251012"/>
            <a:ext cx="4358121" cy="6161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25</Words>
  <Application>Microsoft Office PowerPoint</Application>
  <PresentationFormat>Широкоэкранный</PresentationFormat>
  <Paragraphs>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     Про організацію роботи краєзнавчого музею у сучасних умовах та підготовку до відзначення  100-річчя з дня заснування  </vt:lpstr>
      <vt:lpstr>Лубенський краєзнавчий музей</vt:lpstr>
      <vt:lpstr>Гнат Якович Стеллецький – засновник Лубенського краєзнавчого музею</vt:lpstr>
      <vt:lpstr>Лубенська чоловіча гімназія Фото початку ХХ ст.</vt:lpstr>
      <vt:lpstr>Лубенський краєзнавчий музей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Галерея образотворчого мистецтва Лубенського краєзнавчого музею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Збережемо  нашу історію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Про організацію роботи краєзнавчого музею у сучасних умовах та підготовку до відзначення  100-річчя з дня заснування </dc:title>
  <dc:creator>Museum_Lubny</dc:creator>
  <cp:lastModifiedBy>Museum_Lubny</cp:lastModifiedBy>
  <cp:revision>51</cp:revision>
  <dcterms:created xsi:type="dcterms:W3CDTF">2017-09-12T11:49:52Z</dcterms:created>
  <dcterms:modified xsi:type="dcterms:W3CDTF">2017-09-13T05:38:32Z</dcterms:modified>
</cp:coreProperties>
</file>